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171575" y="1732100"/>
            <a:ext cx="4386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4503025" y="3919075"/>
            <a:ext cx="4386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-Best way to improve your signal strength </a:t>
            </a:r>
            <a:endParaRPr sz="18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325" y="1832513"/>
            <a:ext cx="1478475" cy="1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2624825" y="184800"/>
            <a:ext cx="2673600" cy="626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674EA7"/>
                </a:solidFill>
              </a:rPr>
              <a:t>Problems</a:t>
            </a:r>
            <a:endParaRPr b="1" sz="2900">
              <a:solidFill>
                <a:srgbClr val="674EA7"/>
              </a:solidFill>
            </a:endParaRP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343100" y="1692700"/>
            <a:ext cx="6610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01.		Dropped </a:t>
            </a:r>
            <a:r>
              <a:rPr lang="en-GB" sz="1700">
                <a:solidFill>
                  <a:srgbClr val="FFFFFF"/>
                </a:solidFill>
              </a:rPr>
              <a:t>calls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343100" y="2062775"/>
            <a:ext cx="6610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02.		Poor voice quality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342350" y="2400719"/>
            <a:ext cx="58773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03.		Slow Internet</a:t>
            </a:r>
            <a:endParaRPr sz="17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283950" y="1126925"/>
            <a:ext cx="73368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Let’s see what happens when you get spotty to low signal.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1342350" y="2725025"/>
            <a:ext cx="4390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04.		Stuck text messages and email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80850" y="4082632"/>
            <a:ext cx="8982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You + Poor Cell Phone Signals = Silent Suffering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903300" y="3030425"/>
            <a:ext cx="7337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</a:t>
            </a:r>
            <a:r>
              <a:rPr lang="en-GB" sz="1800">
                <a:solidFill>
                  <a:srgbClr val="FFFFFF"/>
                </a:solidFill>
              </a:rPr>
              <a:t>05</a:t>
            </a:r>
            <a:r>
              <a:rPr lang="en-GB">
                <a:solidFill>
                  <a:srgbClr val="FFFFFF"/>
                </a:solidFill>
              </a:rPr>
              <a:t>.            </a:t>
            </a:r>
            <a:r>
              <a:rPr lang="en-GB" sz="1800">
                <a:solidFill>
                  <a:srgbClr val="FFFFFF"/>
                </a:solidFill>
              </a:rPr>
              <a:t>More apps leads to less experience of coverage 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    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04950" y="198600"/>
            <a:ext cx="38790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Existing </a:t>
            </a:r>
            <a:r>
              <a:rPr b="1" lang="en-GB" sz="2800"/>
              <a:t>Solu</a:t>
            </a:r>
            <a:r>
              <a:rPr b="1" lang="en-GB" sz="2800"/>
              <a:t>tions</a:t>
            </a:r>
            <a:endParaRPr b="1" sz="2800"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825" y="1112700"/>
            <a:ext cx="2141450" cy="19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1170900" y="883638"/>
            <a:ext cx="36912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22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Cell phone signal boosters:</a:t>
            </a:r>
            <a:endParaRPr b="1" i="1" sz="2200">
              <a:solidFill>
                <a:srgbClr val="93C47D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170900" y="1354950"/>
            <a:ext cx="4592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Boosts  3G &amp; 4G LTE for any phone on any carrier.</a:t>
            </a:r>
            <a:endParaRPr b="1" sz="19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Amplify signal.</a:t>
            </a:r>
            <a:endParaRPr b="1" sz="19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Lato"/>
              <a:buAutoNum type="arabicPeriod"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No need to be connected to internet or WIFI to work. </a:t>
            </a:r>
            <a:endParaRPr b="1" sz="1700">
              <a:solidFill>
                <a:schemeClr val="accent2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525" y="3568375"/>
            <a:ext cx="2597751" cy="12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142125" y="3094475"/>
            <a:ext cx="4592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14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100">
                <a:solidFill>
                  <a:srgbClr val="93C47D"/>
                </a:solidFill>
              </a:rPr>
              <a:t>  Keep Your Battery Full:</a:t>
            </a:r>
            <a:endParaRPr b="1" sz="2000">
              <a:solidFill>
                <a:srgbClr val="990642"/>
              </a:solidFill>
            </a:endParaRPr>
          </a:p>
        </p:txBody>
      </p:sp>
      <p:sp>
        <p:nvSpPr>
          <p:cNvPr id="259" name="Shape 259"/>
          <p:cNvSpPr txBox="1"/>
          <p:nvPr/>
        </p:nvSpPr>
        <p:spPr>
          <a:xfrm rot="216">
            <a:off x="526950" y="4039822"/>
            <a:ext cx="4785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60" name="Shape 260"/>
          <p:cNvSpPr txBox="1"/>
          <p:nvPr/>
        </p:nvSpPr>
        <p:spPr>
          <a:xfrm rot="216">
            <a:off x="465425" y="3788847"/>
            <a:ext cx="4785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Connecting to a cell tower takes a constant supply of power, so if you’re low on battery, your phone might not have enough juice to find a signal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221300" y="393750"/>
            <a:ext cx="37989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0000"/>
                </a:solidFill>
              </a:rPr>
              <a:t>Our solutions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678500" y="1578163"/>
            <a:ext cx="6397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FF00"/>
                </a:solidFill>
              </a:rPr>
              <a:t>Unlike boosters of high costs we invented a new application for boosting the signal strength which can be given as in-built application.</a:t>
            </a:r>
            <a:endParaRPr sz="2100">
              <a:solidFill>
                <a:srgbClr val="00FF00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00FF00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ctrTitle"/>
          </p:nvPr>
        </p:nvSpPr>
        <p:spPr>
          <a:xfrm>
            <a:off x="1884750" y="558925"/>
            <a:ext cx="69477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Uniqueness</a:t>
            </a:r>
            <a:endParaRPr b="1"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Using this intelligence application,we can  avoid poor signals and make better by diverting complete signal frequency strength to particular thing like calls,internet,etc..., through a mode called ultra mode environment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--This app also consists of music enhancer and  language translater …..  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